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6_F8F939B5.xml" ContentType="application/vnd.ms-powerpoint.comments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58_565E139D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47_D6C699E8.xml" ContentType="application/vnd.ms-powerpoint.comment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8" r:id="rId3"/>
    <p:sldId id="379" r:id="rId4"/>
    <p:sldId id="303" r:id="rId5"/>
    <p:sldId id="369" r:id="rId6"/>
    <p:sldId id="305" r:id="rId7"/>
    <p:sldId id="352" r:id="rId8"/>
    <p:sldId id="370" r:id="rId9"/>
    <p:sldId id="306" r:id="rId10"/>
    <p:sldId id="351" r:id="rId11"/>
    <p:sldId id="307" r:id="rId12"/>
    <p:sldId id="371" r:id="rId13"/>
    <p:sldId id="308" r:id="rId14"/>
    <p:sldId id="314" r:id="rId15"/>
    <p:sldId id="378" r:id="rId16"/>
    <p:sldId id="315" r:id="rId17"/>
    <p:sldId id="309" r:id="rId18"/>
    <p:sldId id="372" r:id="rId19"/>
    <p:sldId id="310" r:id="rId20"/>
    <p:sldId id="311" r:id="rId21"/>
    <p:sldId id="312" r:id="rId22"/>
    <p:sldId id="313" r:id="rId23"/>
    <p:sldId id="373" r:id="rId24"/>
    <p:sldId id="316" r:id="rId25"/>
    <p:sldId id="317" r:id="rId26"/>
    <p:sldId id="374" r:id="rId27"/>
    <p:sldId id="318" r:id="rId28"/>
    <p:sldId id="375" r:id="rId29"/>
    <p:sldId id="319" r:id="rId30"/>
    <p:sldId id="325" r:id="rId31"/>
    <p:sldId id="345" r:id="rId32"/>
    <p:sldId id="344" r:id="rId33"/>
    <p:sldId id="346" r:id="rId34"/>
    <p:sldId id="347" r:id="rId35"/>
    <p:sldId id="355" r:id="rId36"/>
    <p:sldId id="356" r:id="rId37"/>
    <p:sldId id="354" r:id="rId38"/>
    <p:sldId id="348" r:id="rId39"/>
    <p:sldId id="357" r:id="rId40"/>
    <p:sldId id="321" r:id="rId41"/>
    <p:sldId id="320" r:id="rId42"/>
    <p:sldId id="331" r:id="rId43"/>
    <p:sldId id="322" r:id="rId44"/>
    <p:sldId id="323" r:id="rId45"/>
    <p:sldId id="324" r:id="rId46"/>
    <p:sldId id="330" r:id="rId47"/>
    <p:sldId id="353" r:id="rId48"/>
    <p:sldId id="326" r:id="rId49"/>
    <p:sldId id="327" r:id="rId50"/>
    <p:sldId id="328" r:id="rId51"/>
    <p:sldId id="349" r:id="rId52"/>
    <p:sldId id="332" r:id="rId53"/>
    <p:sldId id="333" r:id="rId54"/>
    <p:sldId id="334" r:id="rId55"/>
    <p:sldId id="335" r:id="rId56"/>
    <p:sldId id="336" r:id="rId57"/>
    <p:sldId id="37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7" r:id="rId66"/>
    <p:sldId id="302" r:id="rId67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70"/>
      <p:bold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68"/>
            <p14:sldId id="379"/>
            <p14:sldId id="303"/>
          </p14:sldIdLst>
        </p14:section>
        <p14:section name="A. Teoría" id="{D49A7010-109E-4A2D-A000-508E7ABA4835}">
          <p14:sldIdLst>
            <p14:sldId id="369"/>
            <p14:sldId id="305"/>
            <p14:sldId id="352"/>
          </p14:sldIdLst>
        </p14:section>
        <p14:section name="1. Objetivos y principios" id="{19F82203-0AD6-49D0-AC32-796B8D47CF4D}">
          <p14:sldIdLst>
            <p14:sldId id="370"/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72"/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  <p14:sldId id="326"/>
            <p14:sldId id="327"/>
            <p14:sldId id="328"/>
            <p14:sldId id="349"/>
            <p14:sldId id="332"/>
            <p14:sldId id="333"/>
            <p14:sldId id="334"/>
            <p14:sldId id="335"/>
            <p14:sldId id="336"/>
          </p14:sldIdLst>
        </p14:section>
        <p14:section name="B2. Pruebas de caja negra" id="{1AC43667-4F4D-46F0-9D71-B21082F27DFE}">
          <p14:sldIdLst>
            <p14:sldId id="37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7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CF89B-020C-4D97-4B7C-D4DCEB7790DA}" v="108" dt="2025-03-24T19:04:27.0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77415" autoAdjust="0"/>
  </p:normalViewPr>
  <p:slideViewPr>
    <p:cSldViewPr snapToGrid="0">
      <p:cViewPr varScale="1">
        <p:scale>
          <a:sx n="64" d="100"/>
          <a:sy n="64" d="100"/>
        </p:scale>
        <p:origin x="1162" y="43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AC4B0020-DA6E-4D90-9C1E-4718B7DDBFA3}" dt="2025-02-07T16:16:46.900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MIGUEL TRIGUEROS MUÑOZ" userId="a4ee0321-97d7-430f-98a8-7ed13ff9a4bf" providerId="ADAL" clId="{5D6E9649-5034-4F3C-871B-677FDD02D777}"/>
    <pc:docChg chg="undo redo custSel addSld delSld modSld sldOrd delMainMaster modMainMaster modSection">
      <pc:chgData name="MIGUEL TRIGUEROS MUÑOZ" userId="a4ee0321-97d7-430f-98a8-7ed13ff9a4bf" providerId="ADAL" clId="{5D6E9649-5034-4F3C-871B-677FDD02D777}" dt="2025-03-19T12:29:09.696" v="1594" actId="478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  <pc:spChg chg="mod">
          <ac:chgData name="MIGUEL TRIGUEROS MUÑOZ" userId="a4ee0321-97d7-430f-98a8-7ed13ff9a4bf" providerId="ADAL" clId="{5D6E9649-5034-4F3C-871B-677FDD02D777}" dt="2025-03-14T08:08:37.496" v="23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a4ee0321-97d7-430f-98a8-7ed13ff9a4bf" providerId="ADAL" clId="{5D6E9649-5034-4F3C-871B-677FDD02D777}" dt="2025-03-14T08:06:35.958" v="3" actId="20577"/>
          <ac:spMkLst>
            <pc:docMk/>
            <pc:sldMk cId="308865771" sldId="256"/>
            <ac:spMk id="5" creationId="{DF732F33-7CA7-6AE2-A901-CD9780BE769B}"/>
          </ac:spMkLst>
        </pc:spChg>
        <pc:picChg chg="mod">
          <ac:chgData name="MIGUEL TRIGUEROS MUÑOZ" userId="a4ee0321-97d7-430f-98a8-7ed13ff9a4bf" providerId="ADAL" clId="{5D6E9649-5034-4F3C-871B-677FDD02D777}" dt="2025-03-14T08:10:03.032" v="33" actId="1076"/>
          <ac:picMkLst>
            <pc:docMk/>
            <pc:sldMk cId="308865771" sldId="256"/>
            <ac:picMk id="3" creationId="{B4540A4D-DE5D-DF8E-FCB1-EB54AB7AC00D}"/>
          </ac:picMkLst>
        </pc:picChg>
        <pc:picChg chg="mod">
          <ac:chgData name="MIGUEL TRIGUEROS MUÑOZ" userId="a4ee0321-97d7-430f-98a8-7ed13ff9a4bf" providerId="ADAL" clId="{5D6E9649-5034-4F3C-871B-677FDD02D777}" dt="2025-03-14T08:08:33.319" v="19" actId="1076"/>
          <ac:picMkLst>
            <pc:docMk/>
            <pc:sldMk cId="308865771" sldId="256"/>
            <ac:picMk id="4" creationId="{BFAE4D01-5466-2746-A809-5FB268E562C0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199431660" sldId="303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709855411" sldId="305"/>
            <ac:spMk id="2" creationId="{5D6D200F-16F8-CD20-FA73-8A910604FD6E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80575127" sldId="307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23:49.193" v="775"/>
          <ac:spMkLst>
            <pc:docMk/>
            <pc:sldMk cId="880575127" sldId="307"/>
            <ac:spMk id="3" creationId="{18B52814-072D-2060-D791-6A556D60BDB1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5T06:45:45.858" v="1320" actId="114"/>
        <pc:sldMkLst>
          <pc:docMk/>
          <pc:sldMk cId="2631893896" sldId="30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31893896" sldId="308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5T06:45:45.858" v="1320" actId="114"/>
          <ac:spMkLst>
            <pc:docMk/>
            <pc:sldMk cId="2631893896" sldId="308"/>
            <ac:spMk id="3" creationId="{5FE15F34-36AC-E77B-0031-DB9A63AAAAB7}"/>
          </ac:spMkLst>
        </pc:spChg>
        <pc:spChg chg="mod">
          <ac:chgData name="MIGUEL TRIGUEROS MUÑOZ" userId="a4ee0321-97d7-430f-98a8-7ed13ff9a4bf" providerId="ADAL" clId="{5D6E9649-5034-4F3C-871B-677FDD02D777}" dt="2025-03-15T06:45:27.697" v="1319" actId="207"/>
          <ac:spMkLst>
            <pc:docMk/>
            <pc:sldMk cId="2631893896" sldId="308"/>
            <ac:spMk id="4" creationId="{0745F365-33A7-8DDA-F268-1A98E2E0B0AB}"/>
          </ac:spMkLst>
        </pc:spChg>
      </pc:sldChg>
      <pc:sldChg chg="modSp mod ord modNotesTx">
        <pc:chgData name="MIGUEL TRIGUEROS MUÑOZ" userId="a4ee0321-97d7-430f-98a8-7ed13ff9a4bf" providerId="ADAL" clId="{5D6E9649-5034-4F3C-871B-677FDD02D777}" dt="2025-03-14T08:29:11.834" v="1151"/>
        <pc:sldMkLst>
          <pc:docMk/>
          <pc:sldMk cId="3704054046" sldId="30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04054046" sldId="309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5:48.355" v="953" actId="113"/>
          <ac:spMkLst>
            <pc:docMk/>
            <pc:sldMk cId="3704054046" sldId="309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7082805" sldId="31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49:10.744" v="132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28863293" sldId="311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6:50:51.341" v="1330" actId="6549"/>
        <pc:sldMkLst>
          <pc:docMk/>
          <pc:sldMk cId="850771586" sldId="31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50771586" sldId="31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0:51.341" v="1330" actId="6549"/>
          <ac:spMkLst>
            <pc:docMk/>
            <pc:sldMk cId="850771586" sldId="312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473739364" sldId="31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473739364" sldId="313"/>
            <ac:spMk id="2" creationId="{E09CA6C6-3FC6-C54E-F965-56D95103AEB2}"/>
          </ac:spMkLst>
        </pc:spChg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17124866" sldId="314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8:28.023" v="1129" actId="113"/>
          <ac:spMkLst>
            <pc:docMk/>
            <pc:sldMk cId="3717124866" sldId="314"/>
            <ac:spMk id="3" creationId="{5FE15F34-36AC-E77B-0031-DB9A63AAAAB7}"/>
          </ac:spMkLst>
        </pc:spChg>
        <pc:picChg chg="add mod">
          <ac:chgData name="MIGUEL TRIGUEROS MUÑOZ" userId="a4ee0321-97d7-430f-98a8-7ed13ff9a4bf" providerId="ADAL" clId="{5D6E9649-5034-4F3C-871B-677FDD02D777}" dt="2025-03-14T08:44:36.938" v="1160" actId="14100"/>
          <ac:picMkLst>
            <pc:docMk/>
            <pc:sldMk cId="3717124866" sldId="314"/>
            <ac:picMk id="5" creationId="{3C1105EA-9B1D-9ECC-2DF6-8C6E2E8CEFD2}"/>
          </ac:picMkLst>
        </pc:picChg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344742794" sldId="315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9:05.595" v="1149" actId="11"/>
          <ac:spMkLst>
            <pc:docMk/>
            <pc:sldMk cId="3344742794" sldId="315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20708617" sldId="316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1:57.068" v="1332" actId="114"/>
          <ac:spMkLst>
            <pc:docMk/>
            <pc:sldMk cId="3520708617" sldId="316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106613709" sldId="317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6T10:00:17.716" v="1351" actId="13926"/>
          <ac:spMkLst>
            <pc:docMk/>
            <pc:sldMk cId="3106613709" sldId="317"/>
            <ac:spMk id="5" creationId="{1400B12B-E431-CDF6-742F-3DA6D3B1960F}"/>
          </ac:spMkLst>
        </pc:spChg>
      </pc:sldChg>
      <pc:sldChg chg="modSp modNotesTx">
        <pc:chgData name="MIGUEL TRIGUEROS MUÑOZ" userId="a4ee0321-97d7-430f-98a8-7ed13ff9a4bf" providerId="ADAL" clId="{5D6E9649-5034-4F3C-871B-677FDD02D777}" dt="2025-03-19T12:03:44.495" v="1494" actId="20577"/>
        <pc:sldMkLst>
          <pc:docMk/>
          <pc:sldMk cId="3814043732" sldId="31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9T12:11:52.709" v="1528" actId="20577"/>
        <pc:sldMkLst>
          <pc:docMk/>
          <pc:sldMk cId="3985844070" sldId="32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985844070" sldId="32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52.709" v="1528" actId="20577"/>
          <ac:spMkLst>
            <pc:docMk/>
            <pc:sldMk cId="3985844070" sldId="320"/>
            <ac:spMk id="5" creationId="{98E2B957-3D55-3860-551D-1EF6B1A37047}"/>
          </ac:spMkLst>
        </pc:spChg>
      </pc:sldChg>
      <pc:sldChg chg="modSp mod">
        <pc:chgData name="MIGUEL TRIGUEROS MUÑOZ" userId="a4ee0321-97d7-430f-98a8-7ed13ff9a4bf" providerId="ADAL" clId="{5D6E9649-5034-4F3C-871B-677FDD02D777}" dt="2025-03-19T12:11:22.143" v="1526" actId="113"/>
        <pc:sldMkLst>
          <pc:docMk/>
          <pc:sldMk cId="192165164" sldId="32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22.143" v="1526" actId="113"/>
          <ac:spMkLst>
            <pc:docMk/>
            <pc:sldMk cId="192165164" sldId="321"/>
            <ac:spMk id="7" creationId="{F097F5DA-2959-700D-9301-2EA5D52A119F}"/>
          </ac:spMkLst>
        </pc:spChg>
      </pc:sldChg>
      <pc:sldChg chg="addSp delSp modSp mod modAnim">
        <pc:chgData name="MIGUEL TRIGUEROS MUÑOZ" userId="a4ee0321-97d7-430f-98a8-7ed13ff9a4bf" providerId="ADAL" clId="{5D6E9649-5034-4F3C-871B-677FDD02D777}" dt="2025-03-19T12:18:53.605" v="1593" actId="1035"/>
        <pc:sldMkLst>
          <pc:docMk/>
          <pc:sldMk cId="714772802" sldId="32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8:36.044" v="1584" actId="6549"/>
          <ac:spMkLst>
            <pc:docMk/>
            <pc:sldMk cId="714772802" sldId="322"/>
            <ac:spMk id="7" creationId="{F097F5DA-2959-700D-9301-2EA5D52A119F}"/>
          </ac:spMkLst>
        </pc:spChg>
        <pc:grpChg chg="add mod">
          <ac:chgData name="MIGUEL TRIGUEROS MUÑOZ" userId="a4ee0321-97d7-430f-98a8-7ed13ff9a4bf" providerId="ADAL" clId="{5D6E9649-5034-4F3C-871B-677FDD02D777}" dt="2025-03-19T12:18:53.605" v="1593" actId="1035"/>
          <ac:grpSpMkLst>
            <pc:docMk/>
            <pc:sldMk cId="714772802" sldId="322"/>
            <ac:grpSpMk id="6" creationId="{833530BF-C242-3FE6-74EF-A4A3298CF832}"/>
          </ac:grpSpMkLst>
        </pc:grpChg>
        <pc:picChg chg="add del mod modCrop">
          <ac:chgData name="MIGUEL TRIGUEROS MUÑOZ" userId="a4ee0321-97d7-430f-98a8-7ed13ff9a4bf" providerId="ADAL" clId="{5D6E9649-5034-4F3C-871B-677FDD02D777}" dt="2025-03-19T12:18:42.518" v="1587" actId="478"/>
          <ac:picMkLst>
            <pc:docMk/>
            <pc:sldMk cId="714772802" sldId="322"/>
            <ac:picMk id="3" creationId="{074D6594-2DB5-ACBD-18CC-85EDABB44E3A}"/>
          </ac:picMkLst>
        </pc:picChg>
        <pc:picChg chg="add del mod ord modCrop">
          <ac:chgData name="MIGUEL TRIGUEROS MUÑOZ" userId="a4ee0321-97d7-430f-98a8-7ed13ff9a4bf" providerId="ADAL" clId="{5D6E9649-5034-4F3C-871B-677FDD02D777}" dt="2025-03-19T12:18:43.337" v="1588" actId="478"/>
          <ac:picMkLst>
            <pc:docMk/>
            <pc:sldMk cId="714772802" sldId="322"/>
            <ac:picMk id="5" creationId="{63FB6AE9-C84D-7090-966E-E53376209FFE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8" creationId="{2E345120-920F-6313-C373-D8184B9D4B34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9" creationId="{1DE4C6CE-F669-EEE6-C6D4-5E34EB980E43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46226536" sldId="32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16099513" sldId="32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603339752" sldId="327"/>
            <ac:spMk id="2" creationId="{E09CA6C6-3FC6-C54E-F965-56D95103AEB2}"/>
          </ac:spMkLst>
        </pc:s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4" creationId="{6AC5636D-9BEA-C3C7-1AD6-1E213694ED2B}"/>
          </ac:grpSpMkLst>
        </pc:gr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6" creationId="{21F2E2DD-68C3-A2D8-E198-20B9E5B4A5FC}"/>
          </ac:grpSpMkLst>
        </pc:grpChg>
        <pc:picChg chg="mod">
          <ac:chgData name="MIGUEL TRIGUEROS MUÑOZ" userId="a4ee0321-97d7-430f-98a8-7ed13ff9a4bf" providerId="ADAL" clId="{5D6E9649-5034-4F3C-871B-677FDD02D777}" dt="2025-03-15T07:42:45.323" v="1350" actId="1076"/>
          <ac:picMkLst>
            <pc:docMk/>
            <pc:sldMk cId="3603339752" sldId="327"/>
            <ac:picMk id="5" creationId="{5A8A9867-28E8-30A1-AAB6-94693A7A236B}"/>
          </ac:picMkLst>
        </pc:pic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0" creationId="{0FB18D1C-4F0C-E584-F463-37B140948163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1" creationId="{691801F1-0A4A-5221-E2B2-F54ACE80927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2" creationId="{E8B59A73-916B-DAC5-72B4-08A75BC2E78B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3" creationId="{F8CA7A42-7429-389D-E986-AAF9AD76925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5" creationId="{00F27D75-613E-C833-49C1-EBDC26795996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0" creationId="{5EC5CC05-95D4-3414-B380-442F416175C4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2" creationId="{92521C94-CB0B-F763-069B-02EE61AA51CE}"/>
          </ac:inkMkLst>
        </pc:ink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19887590" sldId="328"/>
            <ac:spMk id="2" creationId="{E09CA6C6-3FC6-C54E-F965-56D95103AEB2}"/>
          </ac:spMkLst>
        </pc:spChg>
      </pc:sldChg>
      <pc:sldChg chg="delSp modSp mod delAnim">
        <pc:chgData name="MIGUEL TRIGUEROS MUÑOZ" userId="a4ee0321-97d7-430f-98a8-7ed13ff9a4bf" providerId="ADAL" clId="{5D6E9649-5034-4F3C-871B-677FDD02D777}" dt="2025-03-19T12:29:09.696" v="1594" actId="478"/>
        <pc:sldMkLst>
          <pc:docMk/>
          <pc:sldMk cId="221568864" sldId="33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2" creationId="{E09CA6C6-3FC6-C54E-F965-56D95103AEB2}"/>
          </ac:spMkLst>
        </pc:spChg>
        <pc:spChg chg="del">
          <ac:chgData name="MIGUEL TRIGUEROS MUÑOZ" userId="a4ee0321-97d7-430f-98a8-7ed13ff9a4bf" providerId="ADAL" clId="{5D6E9649-5034-4F3C-871B-677FDD02D777}" dt="2025-03-19T12:29:09.696" v="1594" actId="478"/>
          <ac:spMkLst>
            <pc:docMk/>
            <pc:sldMk cId="221568864" sldId="330"/>
            <ac:spMk id="4" creationId="{CBC3F298-6D3D-1B5A-7CE5-21F400A592A9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7" creationId="{F097F5DA-2959-700D-9301-2EA5D52A119F}"/>
          </ac:spMkLst>
        </pc:spChg>
        <pc:picChg chg="mod">
          <ac:chgData name="MIGUEL TRIGUEROS MUÑOZ" userId="a4ee0321-97d7-430f-98a8-7ed13ff9a4bf" providerId="ADAL" clId="{5D6E9649-5034-4F3C-871B-677FDD02D777}" dt="2025-03-15T07:40:50.040" v="1348" actId="14100"/>
          <ac:picMkLst>
            <pc:docMk/>
            <pc:sldMk cId="221568864" sldId="330"/>
            <ac:picMk id="3" creationId="{918A87EF-BFAD-D4F5-006A-76B36021C684}"/>
          </ac:picMkLst>
        </pc:picChg>
      </pc:sldChg>
      <pc:sldChg chg="addSp delSp modSp mod">
        <pc:chgData name="MIGUEL TRIGUEROS MUÑOZ" userId="a4ee0321-97d7-430f-98a8-7ed13ff9a4bf" providerId="ADAL" clId="{5D6E9649-5034-4F3C-871B-677FDD02D777}" dt="2025-03-19T12:18:30.885" v="1581" actId="1076"/>
        <pc:sldMkLst>
          <pc:docMk/>
          <pc:sldMk cId="902733379" sldId="33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02733379" sldId="331"/>
            <ac:spMk id="2" creationId="{E09CA6C6-3FC6-C54E-F965-56D95103AEB2}"/>
          </ac:spMkLst>
        </pc:spChg>
        <pc:grpChg chg="add mod">
          <ac:chgData name="MIGUEL TRIGUEROS MUÑOZ" userId="a4ee0321-97d7-430f-98a8-7ed13ff9a4bf" providerId="ADAL" clId="{5D6E9649-5034-4F3C-871B-677FDD02D777}" dt="2025-03-19T12:18:30.885" v="1581" actId="1076"/>
          <ac:grpSpMkLst>
            <pc:docMk/>
            <pc:sldMk cId="902733379" sldId="331"/>
            <ac:grpSpMk id="8" creationId="{F4264B66-A24D-5782-8941-F75E70BFC7E6}"/>
          </ac:grpSpMkLst>
        </pc:grpChg>
        <pc:picChg chg="del">
          <ac:chgData name="MIGUEL TRIGUEROS MUÑOZ" userId="a4ee0321-97d7-430f-98a8-7ed13ff9a4bf" providerId="ADAL" clId="{5D6E9649-5034-4F3C-871B-677FDD02D777}" dt="2025-03-19T12:18:06.924" v="1575" actId="478"/>
          <ac:picMkLst>
            <pc:docMk/>
            <pc:sldMk cId="902733379" sldId="331"/>
            <ac:picMk id="3" creationId="{074D6594-2DB5-ACBD-18CC-85EDABB44E3A}"/>
          </ac:picMkLst>
        </pc:picChg>
        <pc:picChg chg="add mo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5" creationId="{3AAD736B-1C2C-B48F-ADBD-4FAE0C974987}"/>
          </ac:picMkLst>
        </pc:picChg>
        <pc:picChg chg="add mod or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6" creationId="{A11F41BC-9602-AB6A-D8A2-EDE0CF8BCA89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27143883" sldId="332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87185989" sldId="333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135012100" sldId="334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06153505" sldId="33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8751098" sldId="336"/>
            <ac:spMk id="2" creationId="{E09CA6C6-3FC6-C54E-F965-56D95103AEB2}"/>
          </ac:spMkLst>
        </pc:spChg>
      </pc:sldChg>
      <pc:sldChg chg="addSp delSp modSp mod delAnim modAnim modNotesTx">
        <pc:chgData name="MIGUEL TRIGUEROS MUÑOZ" userId="a4ee0321-97d7-430f-98a8-7ed13ff9a4bf" providerId="ADAL" clId="{5D6E9649-5034-4F3C-871B-677FDD02D777}" dt="2025-03-19T12:07:49.588" v="1496" actId="21"/>
        <pc:sldMkLst>
          <pc:docMk/>
          <pc:sldMk cId="1449005981" sldId="34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3" creationId="{5D917A49-C75D-6276-7FF2-954A7802BE96}"/>
          </ac:spMkLst>
        </pc:spChg>
        <pc:spChg chg="add del mod">
          <ac:chgData name="MIGUEL TRIGUEROS MUÑOZ" userId="a4ee0321-97d7-430f-98a8-7ed13ff9a4bf" providerId="ADAL" clId="{5D6E9649-5034-4F3C-871B-677FDD02D777}" dt="2025-03-19T12:07:49.588" v="1496" actId="21"/>
          <ac:spMkLst>
            <pc:docMk/>
            <pc:sldMk cId="1449005981" sldId="344"/>
            <ac:spMk id="6" creationId="{240B9426-9E09-C133-8F30-86ED0855DAEA}"/>
          </ac:spMkLst>
        </pc:spChg>
      </pc:sldChg>
      <pc:sldChg chg="addSp modSp mod modAnim">
        <pc:chgData name="MIGUEL TRIGUEROS MUÑOZ" userId="a4ee0321-97d7-430f-98a8-7ed13ff9a4bf" providerId="ADAL" clId="{5D6E9649-5034-4F3C-871B-677FDD02D777}" dt="2025-03-19T12:10:13.106" v="1506" actId="1076"/>
        <pc:sldMkLst>
          <pc:docMk/>
          <pc:sldMk cId="2434036808" sldId="34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3" creationId="{5D917A49-C75D-6276-7FF2-954A7802BE96}"/>
          </ac:spMkLst>
        </pc:spChg>
        <pc:spChg chg="add mod">
          <ac:chgData name="MIGUEL TRIGUEROS MUÑOZ" userId="a4ee0321-97d7-430f-98a8-7ed13ff9a4bf" providerId="ADAL" clId="{5D6E9649-5034-4F3C-871B-677FDD02D777}" dt="2025-03-19T12:10:13.106" v="1506" actId="1076"/>
          <ac:spMkLst>
            <pc:docMk/>
            <pc:sldMk cId="2434036808" sldId="345"/>
            <ac:spMk id="6" creationId="{240B9426-9E09-C133-8F30-86ED0855DAEA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3308392" sldId="346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377115467" sldId="347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553573702" sldId="34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35394600" sldId="349"/>
            <ac:spMk id="2" creationId="{E09CA6C6-3FC6-C54E-F965-56D95103AEB2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4000682" sldId="351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15:15.251" v="107" actId="20577"/>
          <ac:spMkLst>
            <pc:docMk/>
            <pc:sldMk cId="1964000682" sldId="351"/>
            <ac:spMk id="3" creationId="{18B52814-072D-2060-D791-6A556D60BDB1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07987003" sldId="352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90256477" sldId="354"/>
            <ac:spMk id="2" creationId="{3619AB31-1DE1-2C68-0FE9-B1EA5E3BFC5A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55653031" sldId="35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4.868" v="1342" actId="1076"/>
          <ac:spMkLst>
            <pc:docMk/>
            <pc:sldMk cId="2655653031" sldId="35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15538345" sldId="356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0.219" v="1340" actId="1076"/>
          <ac:spMkLst>
            <pc:docMk/>
            <pc:sldMk cId="1415538345" sldId="356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01980670" sldId="357"/>
            <ac:spMk id="2" creationId="{E09CA6C6-3FC6-C54E-F965-56D95103AEB2}"/>
          </ac:spMkLst>
        </pc:spChg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  <pc:spChg chg="mod ord">
          <ac:chgData name="MIGUEL TRIGUEROS MUÑOZ" userId="a4ee0321-97d7-430f-98a8-7ed13ff9a4bf" providerId="ADAL" clId="{5D6E9649-5034-4F3C-871B-677FDD02D777}" dt="2025-03-14T09:04:31.562" v="1279" actId="207"/>
          <ac:spMkLst>
            <pc:docMk/>
            <pc:sldMk cId="1595842658" sldId="368"/>
            <ac:spMk id="4" creationId="{51E3FD31-FC2F-82CE-C4C9-8A3376A07ED0}"/>
          </ac:spMkLst>
        </pc:spChg>
        <pc:spChg chg="add mod ord">
          <ac:chgData name="MIGUEL TRIGUEROS MUÑOZ" userId="a4ee0321-97d7-430f-98a8-7ed13ff9a4bf" providerId="ADAL" clId="{5D6E9649-5034-4F3C-871B-677FDD02D777}" dt="2025-03-14T08:51:54.243" v="1274" actId="700"/>
          <ac:spMkLst>
            <pc:docMk/>
            <pc:sldMk cId="1595842658" sldId="368"/>
            <ac:spMk id="8" creationId="{FFD09365-2250-83A6-61FB-56DEF25E6DC4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  <pc:picChg chg="add mod">
          <ac:chgData name="MIGUEL TRIGUEROS MUÑOZ" userId="a4ee0321-97d7-430f-98a8-7ed13ff9a4bf" providerId="ADAL" clId="{5D6E9649-5034-4F3C-871B-677FDD02D777}" dt="2025-03-15T06:41:45.823" v="1283" actId="1076"/>
          <ac:picMkLst>
            <pc:docMk/>
            <pc:sldMk cId="2839600960" sldId="370"/>
            <ac:picMk id="5" creationId="{5B514135-1BAE-997C-0EC0-C02F464EA885}"/>
          </ac:picMkLst>
        </pc:pic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  <pc:spChg chg="mod ord">
          <ac:chgData name="MIGUEL TRIGUEROS MUÑOZ" userId="a4ee0321-97d7-430f-98a8-7ed13ff9a4bf" providerId="ADAL" clId="{5D6E9649-5034-4F3C-871B-677FDD02D777}" dt="2025-03-14T08:13:01.227" v="95" actId="20577"/>
          <ac:spMkLst>
            <pc:docMk/>
            <pc:sldMasterMk cId="4191860407" sldId="2147483686"/>
            <ac:spMk id="18" creationId="{F589B1CF-02D4-4456-3BF5-4299A2F5FF62}"/>
          </ac:spMkLst>
        </pc:spChg>
        <pc:spChg chg="add">
          <ac:chgData name="MIGUEL TRIGUEROS MUÑOZ" userId="a4ee0321-97d7-430f-98a8-7ed13ff9a4bf" providerId="ADAL" clId="{5D6E9649-5034-4F3C-871B-677FDD02D777}" dt="2025-03-14T08:08:24.561" v="16"/>
          <ac:spMkLst>
            <pc:docMk/>
            <pc:sldMasterMk cId="4191860407" sldId="2147483686"/>
            <ac:spMk id="30" creationId="{6D4EF0C1-5F46-EE02-D944-DB66B477C6CD}"/>
          </ac:spMkLst>
        </pc:spChg>
        <pc:grpChg chg="add">
          <ac:chgData name="MIGUEL TRIGUEROS MUÑOZ" userId="a4ee0321-97d7-430f-98a8-7ed13ff9a4bf" providerId="ADAL" clId="{5D6E9649-5034-4F3C-871B-677FDD02D777}" dt="2025-03-14T08:08:24.561" v="16"/>
          <ac:grpSpMkLst>
            <pc:docMk/>
            <pc:sldMasterMk cId="4191860407" sldId="2147483686"/>
            <ac:grpSpMk id="4" creationId="{CD408278-85F6-5595-5636-04430B69976E}"/>
          </ac:grpSpMkLst>
        </pc:grpChg>
        <pc:picChg chg="add">
          <ac:chgData name="MIGUEL TRIGUEROS MUÑOZ" userId="a4ee0321-97d7-430f-98a8-7ed13ff9a4bf" providerId="ADAL" clId="{5D6E9649-5034-4F3C-871B-677FDD02D777}" dt="2025-03-14T08:08:24.561" v="16"/>
          <ac:picMkLst>
            <pc:docMk/>
            <pc:sldMasterMk cId="4191860407" sldId="2147483686"/>
            <ac:picMk id="28" creationId="{8402D364-DF36-0C48-9A6D-15C36081D764}"/>
          </ac:picMkLst>
        </pc:picChg>
      </pc:sldMaster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S::miguel.trigueros@aulaxxi.murciaeduca.es::a4ee0321-97d7-430f-98a8-7ed13ff9a4bf" providerId="AD" clId="Web-{E1FCF89B-020C-4D97-4B7C-D4DCEB7790DA}"/>
    <pc:docChg chg="modSld">
      <pc:chgData name="MIGUEL TRIGUEROS MUÑOZ" userId="S::miguel.trigueros@aulaxxi.murciaeduca.es::a4ee0321-97d7-430f-98a8-7ed13ff9a4bf" providerId="AD" clId="Web-{E1FCF89B-020C-4D97-4B7C-D4DCEB7790DA}" dt="2025-03-24T19:04:27.088" v="153" actId="20577"/>
      <pc:docMkLst>
        <pc:docMk/>
      </pc:docMkLst>
      <pc:sldChg chg="addSp delSp modSp modNotes">
        <pc:chgData name="MIGUEL TRIGUEROS MUÑOZ" userId="S::miguel.trigueros@aulaxxi.murciaeduca.es::a4ee0321-97d7-430f-98a8-7ed13ff9a4bf" providerId="AD" clId="Web-{E1FCF89B-020C-4D97-4B7C-D4DCEB7790DA}" dt="2025-03-24T18:55:39.723" v="140"/>
        <pc:sldMkLst>
          <pc:docMk/>
          <pc:sldMk cId="3106613709" sldId="317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8:54:09.501" v="49"/>
          <ac:spMkLst>
            <pc:docMk/>
            <pc:sldMk cId="3106613709" sldId="317"/>
            <ac:spMk id="8" creationId="{30272F8E-0B22-4C26-0511-CE5B5EB75CFA}"/>
          </ac:spMkLst>
        </pc:spChg>
        <pc:inkChg chg="add del">
          <ac:chgData name="MIGUEL TRIGUEROS MUÑOZ" userId="S::miguel.trigueros@aulaxxi.murciaeduca.es::a4ee0321-97d7-430f-98a8-7ed13ff9a4bf" providerId="AD" clId="Web-{E1FCF89B-020C-4D97-4B7C-D4DCEB7790DA}" dt="2025-03-24T18:52:19.184" v="1"/>
          <ac:inkMkLst>
            <pc:docMk/>
            <pc:sldMk cId="3106613709" sldId="317"/>
            <ac:inkMk id="6" creationId="{06FF829F-8EAD-1716-43DE-8C4CC1DE6CBD}"/>
          </ac:inkMkLst>
        </pc:inkChg>
        <pc:inkChg chg="add">
          <ac:chgData name="MIGUEL TRIGUEROS MUÑOZ" userId="S::miguel.trigueros@aulaxxi.murciaeduca.es::a4ee0321-97d7-430f-98a8-7ed13ff9a4bf" providerId="AD" clId="Web-{E1FCF89B-020C-4D97-4B7C-D4DCEB7790DA}" dt="2025-03-24T18:52:24.871" v="2"/>
          <ac:inkMkLst>
            <pc:docMk/>
            <pc:sldMk cId="3106613709" sldId="317"/>
            <ac:inkMk id="7" creationId="{C51B82AC-4E9A-DAC5-ACA3-001A1BB40C33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01.170" v="36"/>
          <ac:inkMkLst>
            <pc:docMk/>
            <pc:sldMk cId="3106613709" sldId="317"/>
            <ac:inkMk id="9" creationId="{E21A8252-C8E2-C7E6-1E70-24DDC4C34E77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11.873" v="40"/>
          <ac:inkMkLst>
            <pc:docMk/>
            <pc:sldMk cId="3106613709" sldId="317"/>
            <ac:inkMk id="10" creationId="{B17A2867-1690-3EA9-4E67-DDE2E5394063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09.529" v="39"/>
          <ac:inkMkLst>
            <pc:docMk/>
            <pc:sldMk cId="3106613709" sldId="317"/>
            <ac:inkMk id="11" creationId="{8DA8EE16-8B4D-6C5F-26D9-92BC51DAA977}"/>
          </ac:inkMkLst>
        </pc:inkChg>
      </pc:sldChg>
      <pc:sldChg chg="modSp">
        <pc:chgData name="MIGUEL TRIGUEROS MUÑOZ" userId="S::miguel.trigueros@aulaxxi.murciaeduca.es::a4ee0321-97d7-430f-98a8-7ed13ff9a4bf" providerId="AD" clId="Web-{E1FCF89B-020C-4D97-4B7C-D4DCEB7790DA}" dt="2025-03-24T18:59:32.076" v="142" actId="20577"/>
        <pc:sldMkLst>
          <pc:docMk/>
          <pc:sldMk cId="2553573702" sldId="348"/>
        </pc:sldMkLst>
        <pc:spChg chg="mod">
          <ac:chgData name="MIGUEL TRIGUEROS MUÑOZ" userId="S::miguel.trigueros@aulaxxi.murciaeduca.es::a4ee0321-97d7-430f-98a8-7ed13ff9a4bf" providerId="AD" clId="Web-{E1FCF89B-020C-4D97-4B7C-D4DCEB7790DA}" dt="2025-03-24T18:59:32.076" v="142" actId="20577"/>
          <ac:spMkLst>
            <pc:docMk/>
            <pc:sldMk cId="2553573702" sldId="348"/>
            <ac:spMk id="5" creationId="{5CDD4B04-3E4D-5D8C-FC12-5BCA0740CEEB}"/>
          </ac:spMkLst>
        </pc:spChg>
      </pc:sldChg>
      <pc:sldChg chg="addSp modSp">
        <pc:chgData name="MIGUEL TRIGUEROS MUÑOZ" userId="S::miguel.trigueros@aulaxxi.murciaeduca.es::a4ee0321-97d7-430f-98a8-7ed13ff9a4bf" providerId="AD" clId="Web-{E1FCF89B-020C-4D97-4B7C-D4DCEB7790DA}" dt="2025-03-24T19:04:27.088" v="153" actId="20577"/>
        <pc:sldMkLst>
          <pc:docMk/>
          <pc:sldMk cId="198551543" sldId="353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9:04:27.088" v="153" actId="20577"/>
          <ac:spMkLst>
            <pc:docMk/>
            <pc:sldMk cId="198551543" sldId="353"/>
            <ac:spMk id="5" creationId="{6D86F10B-5102-55BB-1469-55C365484716}"/>
          </ac:spMkLst>
        </pc:spChg>
      </pc:sld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</pc:chgInfo>
</file>

<file path=ppt/comments/modernComment_136_F8F93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D8EC-3B62-4315-AFA2-F2B6AA06D090}" authorId="{343F3F8B-DCA6-FAF0-4A92-A6BBBBCD913E}" created="2023-03-04T06:38:58.6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7082805" sldId="310"/>
      <ac:spMk id="3" creationId="{58C9FA3A-A4AC-A764-EF97-2221C643556D}"/>
      <ac:txMk cp="8" len="9">
        <ac:context len="267" hash="3590370526"/>
      </ac:txMk>
    </ac:txMkLst>
    <p188:pos x="2382772" y="309669"/>
    <p188:txBody>
      <a:bodyPr/>
      <a:lstStyle/>
      <a:p>
        <a:r>
          <a:rPr lang="es-ES"/>
          <a:t>Añadir pruebas de regresión</a:t>
        </a:r>
      </a:p>
    </p188:txBody>
  </p188:cm>
</p188:cmLst>
</file>

<file path=ppt/comments/modernComment_147_D6C699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54E196-0A36-41C7-B7ED-C74DB7C438AE}" authorId="{977F47D7-07F1-85A1-7633-049FB299B8FA}" created="2025-03-19T12:30:31.6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3339752" sldId="327"/>
      <ac:spMk id="7" creationId="{F097F5DA-2959-700D-9301-2EA5D52A119F}"/>
    </ac:deMkLst>
    <p188:txBody>
      <a:bodyPr/>
      <a:lstStyle/>
      <a:p>
        <a:r>
          <a:rPr lang="es-ES"/>
          <a:t>Cómo se aborda la tabla de verdad? Cada condición en sus dos posibilidades</a:t>
        </a:r>
      </a:p>
    </p188:txBody>
  </p188:cm>
</p188:cmLst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7C5166-84DB-403B-8692-211A92BCD46E}" authorId="{977F47D7-07F1-85A1-7633-049FB299B8FA}" created="2025-03-19T12:06:55.158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semántico para IF A or B: Si es mayor de 18 o está autorizado THEN puede viajar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24/03/2025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28844 12215 16383 0 0,'-5'0'0'0'0,"-12"0"0"0"0,-9 0 0 0 0,-5 0 0 0 0,-2 0 0 0 0,-6 0 0 0 0,-2 0 0 0 0,1 0 0 0 0,2 0 0 0 0,-3 0 0 0 0,1 0 0 0 0,1 10 0 0 0,-3 4 0 0 0,6 4 0 0 0,4 0 0 0 0,7 1 0 0 0,3-2 0 0 0,4 1 0 0 0,2-2 0 0 0,2 6 0 0 0,-7 0 0 0 0,-4 1 0 0 0,-4-4 0 0 0,3 1 0 0 0,-4-3 0 0 0,3 0 0 0 0,6 9 0 0 0,6 4 0 0 0,7 2 0 0 0,3 7 0 0 0,4 2 0 0 0,1-2 0 0 0,1-1 0 0 0,0 3 0 0 0,1-1 0 0 0,-1-1 0 0 0,4-8 0 0 0,3 2 0 0 0,4 0 0 0 0,16 5 0 0 0,8 7 0 0 0,4-5 0 0 0,-6-4 0 0 0,-2-8 0 0 0,-8-3 0 0 0,3-6 0 0 0,3-7 0 0 0,-5 6 0 0 0,-1-1 0 0 0,-5 3 0 0 0,6-3 0 0 0,3-4 0 0 0,-4 1 0 0 0,1-2 0 0 0,-5 2 0 0 0,-1-1 0 0 0,8-3 0 0 0,-2 8 0 0 0,1 0 0 0 0,1-3 0 0 0,-4 2 0 0 0,-1-3 0 0 0,6-3 0 0 0,-1 1 0 0 0,-1 0 0 0 0,2-4 0 0 0,5-2 0 0 0,3-2 0 0 0,-5 2 0 0 0,-2 2 0 0 0,-2-2 0 0 0,6-1 0 0 0,3-1 0 0 0,-1-3 0 0 0,5 0 0 0 0,1-1 0 0 0,-1 0 0 0 0,-3 0 0 0 0,3 0 0 0 0,0-1 0 0 0,-1 1 0 0 0,2 0 0 0 0,-5-5 0 0 0,-4-2 0 0 0,-7-5 0 0 0,-2 0 0 0 0,-6-9 0 0 0,0-1 0 0 0,-3-1 0 0 0,6-3 0 0 0,6-1 0 0 0,-3-8 0 0 0,1 3 0 0 0,-4 2 0 0 0,0 6 0 0 0,-4 1 0 0 0,7 5 0 0 0,-2-5 0 0 0,-3-3 0 0 0,-1-4 0 0 0,-2 0 0 0 0,1 3 0 0 0,-2-3 0 0 0,-4-2 0 0 0,-2-1 0 0 0,-4-5 0 0 0,-2-1 0 0 0,-2 0 0 0 0,0 3 0 0 0,-1-5 0 0 0,0 1 0 0 0,1 2 0 0 0,-1-4 0 0 0,1 1 0 0 0,0 1 0 0 0,-5 9 0 0 0,-13 8 0 0 0,-2 4 0 0 0,-4 5 0 0 0,-3 4 0 0 0,4-6 0 0 0,0 0 0 0 0,-7-3 0 0 0,-3 2 0 0 0,-1-2 0 0 0,0 3 0 0 0,-5 4 0 0 0,5-1 0 0 0,2 1 0 0 0,2 3 0 0 0,5-7 0 0 0,-2-1 0 0 0,-3 2 0 0 0,-1-1 0 0 0,-1 1 0 0 0,-5-1 0 0 0,-1 2 0 0 0,0 3 0 0 0,7-7 0 0 0,-2 0 0 0 0,-1 3 0 0 0,1-2 0 0 0,0 3 0 0 0,-4 3 0 0 0,-2 4 0 0 0,2 3 0 0 0,-10 2 0 0 0,-12 2 0 0 0,-11 0 0 0 0,-10 6 0 0 0,-17 1 0 0 0,-3 1 0 0 0,-10 3 0 0 0,-13 0 0 0 0,15-2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0.3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1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2.4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24/03/2025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Improvisar el grafo de flujo correspondiente al programa que determina si un número es par o impar.</a:t>
            </a:r>
          </a:p>
          <a:p>
            <a:r>
              <a:rPr lang="es-ES" dirty="0" err="1"/>
              <a:t>CompruebaPar</a:t>
            </a:r>
            <a:r>
              <a:rPr lang="es-ES" dirty="0"/>
              <a:t>( </a:t>
            </a:r>
            <a:r>
              <a:rPr lang="es-ES" dirty="0" err="1"/>
              <a:t>int</a:t>
            </a:r>
            <a:r>
              <a:rPr lang="es-ES" dirty="0"/>
              <a:t> n){</a:t>
            </a:r>
          </a:p>
          <a:p>
            <a:r>
              <a:rPr lang="es-ES" dirty="0"/>
              <a:t>	</a:t>
            </a:r>
            <a:r>
              <a:rPr lang="es-ES" dirty="0" err="1"/>
              <a:t>bool</a:t>
            </a:r>
            <a:r>
              <a:rPr lang="es-ES" dirty="0"/>
              <a:t> par = false;</a:t>
            </a:r>
          </a:p>
          <a:p>
            <a:r>
              <a:rPr lang="es-ES" dirty="0"/>
              <a:t>	</a:t>
            </a:r>
            <a:r>
              <a:rPr lang="es-ES" dirty="0" err="1"/>
              <a:t>num</a:t>
            </a:r>
            <a:r>
              <a:rPr lang="es-ES" dirty="0"/>
              <a:t> = n;</a:t>
            </a:r>
          </a:p>
          <a:p>
            <a:r>
              <a:rPr lang="es-ES" dirty="0"/>
              <a:t>	</a:t>
            </a:r>
            <a:r>
              <a:rPr lang="es-ES" dirty="0" err="1"/>
              <a:t>if</a:t>
            </a:r>
            <a:r>
              <a:rPr lang="es-ES" dirty="0"/>
              <a:t> num%2 == 0 {</a:t>
            </a:r>
          </a:p>
          <a:p>
            <a:r>
              <a:rPr lang="es-ES" dirty="0"/>
              <a:t>		par = true;}</a:t>
            </a:r>
          </a:p>
          <a:p>
            <a:r>
              <a:rPr lang="es-ES" dirty="0"/>
              <a:t>	</a:t>
            </a:r>
            <a:r>
              <a:rPr lang="es-ES" dirty="0" err="1"/>
              <a:t>return</a:t>
            </a:r>
            <a:r>
              <a:rPr lang="es-ES" dirty="0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8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En </a:t>
            </a:r>
            <a:r>
              <a:rPr lang="en-US" dirty="0" err="1">
                <a:ea typeface="Calibri"/>
                <a:cs typeface="Calibri"/>
              </a:rPr>
              <a:t>realidad</a:t>
            </a:r>
            <a:r>
              <a:rPr lang="en-US" dirty="0">
                <a:ea typeface="Calibri"/>
                <a:cs typeface="Calibri"/>
              </a:rPr>
              <a:t> lo que </a:t>
            </a:r>
            <a:r>
              <a:rPr lang="en-US" dirty="0" err="1">
                <a:ea typeface="Calibri"/>
                <a:cs typeface="Calibri"/>
              </a:rPr>
              <a:t>esperamos</a:t>
            </a:r>
            <a:r>
              <a:rPr lang="en-US" dirty="0">
                <a:ea typeface="Calibri"/>
                <a:cs typeface="Calibri"/>
              </a:rPr>
              <a:t> es que </a:t>
            </a:r>
            <a:r>
              <a:rPr lang="en-US" dirty="0" err="1">
                <a:ea typeface="Calibri"/>
                <a:cs typeface="Calibri"/>
              </a:rPr>
              <a:t>nuestra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aplicación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maneje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error </a:t>
            </a:r>
            <a:r>
              <a:rPr lang="en-US" dirty="0" err="1">
                <a:ea typeface="Calibri"/>
                <a:cs typeface="Calibri"/>
              </a:rPr>
              <a:t>adecuadamente</a:t>
            </a:r>
            <a:r>
              <a:rPr lang="en-US" dirty="0">
                <a:ea typeface="Calibri"/>
                <a:cs typeface="Calibri"/>
              </a:rPr>
              <a:t>, de </a:t>
            </a:r>
            <a:r>
              <a:rPr lang="en-US" dirty="0" err="1">
                <a:ea typeface="Calibri"/>
                <a:cs typeface="Calibri"/>
              </a:rPr>
              <a:t>manera</a:t>
            </a:r>
            <a:r>
              <a:rPr lang="en-US" dirty="0">
                <a:ea typeface="Calibri"/>
                <a:cs typeface="Calibri"/>
              </a:rPr>
              <a:t> que no </a:t>
            </a:r>
            <a:r>
              <a:rPr lang="en-US" dirty="0" err="1">
                <a:ea typeface="Calibri"/>
                <a:cs typeface="Calibri"/>
              </a:rPr>
              <a:t>deje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funcionar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cuando</a:t>
            </a:r>
            <a:r>
              <a:rPr lang="en-US" dirty="0">
                <a:ea typeface="Calibri"/>
                <a:cs typeface="Calibri"/>
              </a:rPr>
              <a:t> se </a:t>
            </a:r>
            <a:r>
              <a:rPr lang="en-US" dirty="0" err="1">
                <a:ea typeface="Calibri"/>
                <a:cs typeface="Calibri"/>
              </a:rPr>
              <a:t>realiza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una</a:t>
            </a:r>
            <a:r>
              <a:rPr lang="en-US" dirty="0">
                <a:ea typeface="Calibri"/>
                <a:cs typeface="Calibri"/>
              </a:rPr>
              <a:t> entrada similar a la del </a:t>
            </a:r>
            <a:r>
              <a:rPr lang="en-US" dirty="0" err="1">
                <a:ea typeface="Calibri"/>
                <a:cs typeface="Calibri"/>
              </a:rPr>
              <a:t>caso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prueba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que tipos de pruebas son tipos de enfoques para seleccionar los casos de prueba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80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06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iborraies.github.io/entornos/" TargetMode="External"/><Relationship Id="rId2" Type="http://schemas.openxmlformats.org/officeDocument/2006/relationships/hyperlink" Target="https://nachoiborraie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F8F939B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6DPRU/web/ejemplosGrafos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21.png"/><Relationship Id="rId7" Type="http://schemas.openxmlformats.org/officeDocument/2006/relationships/image" Target="../media/image180.png"/><Relationship Id="rId12" Type="http://schemas.openxmlformats.org/officeDocument/2006/relationships/customXml" Target="../ink/ink6.xml"/><Relationship Id="rId2" Type="http://schemas.microsoft.com/office/2018/10/relationships/comments" Target="../comments/modernComment_147_D6C699E8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9.png"/><Relationship Id="rId1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customXml" Target="../ink/ink16.xml"/><Relationship Id="rId5" Type="http://schemas.openxmlformats.org/officeDocument/2006/relationships/customXml" Target="../ink/ink12.xml"/><Relationship Id="rId10" Type="http://schemas.openxmlformats.org/officeDocument/2006/relationships/customXml" Target="../ink/ink15.xml"/><Relationship Id="rId4" Type="http://schemas.openxmlformats.org/officeDocument/2006/relationships/image" Target="../media/image17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06 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9" y="5438006"/>
            <a:ext cx="3912449" cy="1057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Basado en el trabajo de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2"/>
              </a:rPr>
              <a:t>Nacho Iborra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3"/>
              </a:rPr>
              <a:t>Entornos</a:t>
            </a:r>
            <a:endParaRPr lang="es-ES"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  <a:p>
            <a:pPr>
              <a:lnSpc>
                <a:spcPts val="2144"/>
              </a:lnSpc>
            </a:pP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AE4D01-5466-2746-A809-5FB268E5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31" y="2128287"/>
            <a:ext cx="4162714" cy="3169212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F732F33-7CA7-6AE2-A901-CD9780BE769B}"/>
              </a:ext>
            </a:extLst>
          </p:cNvPr>
          <p:cNvSpPr txBox="1"/>
          <p:nvPr/>
        </p:nvSpPr>
        <p:spPr>
          <a:xfrm>
            <a:off x="6231040" y="5484803"/>
            <a:ext cx="2661440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versión 25.01</a:t>
            </a:r>
          </a:p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6"/>
              </a:rPr>
              <a:t>CC BY-NC-SA 4.0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06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07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07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6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70E0E7EC-0412-0A12-EB1D-0F614F71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4734" t="9091" r="17351"/>
          <a:stretch/>
        </p:blipFill>
        <p:spPr>
          <a:xfrm>
            <a:off x="3842657" y="-1"/>
            <a:ext cx="529896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8E2D3EB-805C-B2B3-5D0A-69FE045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49" y="1678666"/>
            <a:ext cx="3842636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3. </a:t>
            </a:r>
            <a:r>
              <a:rPr lang="en-US" sz="4200" dirty="0" err="1"/>
              <a:t>Tipos</a:t>
            </a:r>
            <a:r>
              <a:rPr lang="en-US" sz="4200" dirty="0"/>
              <a:t> de </a:t>
            </a:r>
            <a:r>
              <a:rPr lang="en-US" sz="4200" dirty="0" err="1"/>
              <a:t>pruebas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591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07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E3FD31-FC2F-82CE-C4C9-8A3376A07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	</a:t>
            </a:r>
            <a:r>
              <a:rPr lang="es-ES" dirty="0">
                <a:solidFill>
                  <a:schemeClr val="accent4"/>
                </a:solidFill>
              </a:rPr>
              <a:t>Se han identificado los diferentes tipos de pruebas.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/>
                </a:solidFill>
              </a:rPr>
              <a:t>b</a:t>
            </a:r>
            <a:r>
              <a:rPr lang="es-ES" dirty="0">
                <a:solidFill>
                  <a:schemeClr val="accent4"/>
                </a:solidFill>
              </a:rPr>
              <a:t>	Se han definido casos de prueba.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	Se han identificado las herramientas de depuración y prueba de aplicaciones ofrecidas por el entorno de desarrollo.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	Se han utilizado herramientas de depuración para definir puntos de ruptura y seguimiento.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	Se han utilizado las herramientas de depuración para examinar y modificar el comportamiento de un programa en tiempo de ejecución.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	Se han efectuado pruebas unitarias de clases y funciones.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	Se han implementado pruebas automáticas.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	</a:t>
            </a:r>
            <a:r>
              <a:rPr lang="es-ES" dirty="0">
                <a:solidFill>
                  <a:schemeClr val="accent4"/>
                </a:solidFill>
              </a:rPr>
              <a:t>Se han documentado las incidencias detectadas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Se han utilizado dobles de prueba para aislar los componentes durante las pruebas.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D09365-2250-83A6-61FB-56DEF25E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RA 3 VERIFICA EL FUNCIONAMIENTO DISEÑANDO Y REALIZANDO PRUEBAS</a:t>
            </a:r>
          </a:p>
        </p:txBody>
      </p:sp>
    </p:spTree>
    <p:extLst>
      <p:ext uri="{BB962C8B-B14F-4D97-AF65-F5344CB8AC3E}">
        <p14:creationId xmlns:p14="http://schemas.microsoft.com/office/powerpoint/2010/main" val="159584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/>
              <a:t>Pruebas de INTEGRACIÓN</a:t>
            </a:r>
          </a:p>
          <a:p>
            <a:pPr lvl="1"/>
            <a:r>
              <a:rPr lang="es-ES"/>
              <a:t>Entre clases o módulos</a:t>
            </a:r>
          </a:p>
          <a:p>
            <a:pPr lvl="2"/>
            <a:r>
              <a:rPr lang="es-ES"/>
              <a:t>En la interfaz </a:t>
            </a:r>
            <a:r>
              <a:rPr lang="es-ES" sz="800"/>
              <a:t>(clases)</a:t>
            </a:r>
          </a:p>
          <a:p>
            <a:pPr lvl="2"/>
            <a:r>
              <a:rPr lang="es-ES"/>
              <a:t>En la interacción </a:t>
            </a:r>
            <a:r>
              <a:rPr lang="es-ES" sz="800"/>
              <a:t>(módulos)</a:t>
            </a:r>
          </a:p>
          <a:p>
            <a:pPr lvl="1"/>
            <a:r>
              <a:rPr lang="es-ES"/>
              <a:t>Técnicas</a:t>
            </a:r>
          </a:p>
          <a:p>
            <a:pPr lvl="2"/>
            <a:r>
              <a:rPr lang="es-ES"/>
              <a:t>Big </a:t>
            </a:r>
            <a:r>
              <a:rPr lang="es-ES" err="1"/>
              <a:t>Bang</a:t>
            </a:r>
            <a:endParaRPr lang="es-ES"/>
          </a:p>
          <a:p>
            <a:pPr lvl="3"/>
            <a:r>
              <a:rPr lang="es-ES"/>
              <a:t>Todo a la vez (poco recomendable)</a:t>
            </a:r>
          </a:p>
          <a:p>
            <a:pPr lvl="2"/>
            <a:r>
              <a:rPr lang="es-ES"/>
              <a:t>De arriba a abajo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/>
              <a:t>De abajo a arriba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/>
              <a:t>Combinadas</a:t>
            </a:r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Repositorio común donde se mezclan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Pruebas ok,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E2987F-A899-D9DD-14F4-52FB01711A0C}"/>
              </a:ext>
            </a:extLst>
          </p:cNvPr>
          <p:cNvGrpSpPr/>
          <p:nvPr/>
        </p:nvGrpSpPr>
        <p:grpSpPr>
          <a:xfrm>
            <a:off x="1115616" y="4957947"/>
            <a:ext cx="6480720" cy="1262585"/>
            <a:chOff x="1331640" y="5251673"/>
            <a:chExt cx="5087448" cy="8080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186E88-E082-DBCF-710E-EE763927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087" r="-1132"/>
            <a:stretch/>
          </p:blipFill>
          <p:spPr>
            <a:xfrm>
              <a:off x="3021741" y="5273040"/>
              <a:ext cx="3397347" cy="7866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392623D-F0B3-5467-D96F-74065A3B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3114" r="4269" b="17350"/>
            <a:stretch/>
          </p:blipFill>
          <p:spPr>
            <a:xfrm>
              <a:off x="1331640" y="5251673"/>
              <a:ext cx="1592759" cy="80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/>
              <a:t>Pruebas de nivel superior</a:t>
            </a:r>
          </a:p>
          <a:p>
            <a:pPr lvl="2"/>
            <a:r>
              <a:rPr lang="es-ES"/>
              <a:t>Realizadas por clientes y jefes de proyecto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/>
              <a:t>Cumplimiento de requisitos 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/>
              <a:t>Realizadas por usuarios</a:t>
            </a:r>
          </a:p>
          <a:p>
            <a:pPr lvl="2"/>
            <a:r>
              <a:rPr lang="es-ES"/>
              <a:t>Alfa: en entorno controlado</a:t>
            </a:r>
          </a:p>
          <a:p>
            <a:pPr lvl="2"/>
            <a:r>
              <a:rPr lang="es-ES"/>
              <a:t>Beta: en producción</a:t>
            </a:r>
          </a:p>
          <a:p>
            <a:pPr lvl="1"/>
            <a:r>
              <a:rPr lang="es-ES"/>
              <a:t>Pruebas del </a:t>
            </a:r>
            <a:r>
              <a:rPr lang="es-ES" b="1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/>
              <a:t>Pruebas de rendimiento</a:t>
            </a:r>
          </a:p>
          <a:p>
            <a:pPr lvl="3"/>
            <a:r>
              <a:rPr lang="es-ES"/>
              <a:t>Velocidad se respuesta</a:t>
            </a:r>
          </a:p>
          <a:p>
            <a:pPr lvl="3"/>
            <a:r>
              <a:rPr lang="es-ES"/>
              <a:t>Concurrencia</a:t>
            </a:r>
          </a:p>
          <a:p>
            <a:pPr lvl="2"/>
            <a:endParaRPr lang="es-ES"/>
          </a:p>
          <a:p>
            <a:pPr lvl="1"/>
            <a:endParaRPr lang="es-ES"/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14:cNvPr>
              <p14:cNvContentPartPr/>
              <p14:nvPr/>
            </p14:nvContentPartPr>
            <p14:xfrm>
              <a:off x="7109896" y="4482480"/>
              <a:ext cx="643760" cy="509701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2264" y="4464854"/>
                <a:ext cx="679385" cy="54531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272F8E-0B22-4C26-0511-CE5B5EB75CFA}"/>
              </a:ext>
            </a:extLst>
          </p:cNvPr>
          <p:cNvSpPr txBox="1"/>
          <p:nvPr/>
        </p:nvSpPr>
        <p:spPr>
          <a:xfrm>
            <a:off x="5328699" y="5198386"/>
            <a:ext cx="355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¿qué sentido tiene que el resultado esperado sea un error?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587015"/>
            <a:ext cx="4762745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F884EF-667D-7454-7727-8558C5B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3" y="1124744"/>
            <a:ext cx="4059471" cy="5166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1021235" y="4293097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BBCCD-F380-C26C-1047-C93D8328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ás fotos como esta aquí...">
            <a:extLst>
              <a:ext uri="{FF2B5EF4-FFF2-40B4-BE49-F238E27FC236}">
                <a16:creationId xmlns:a16="http://schemas.microsoft.com/office/drawing/2014/main" id="{C7B73825-AD68-C695-7BDD-6D176D4C6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91" t="8372" b="7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872D-CE56-0C01-BF67-DA9A51BD9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71" y="1171448"/>
            <a:ext cx="4865966" cy="388236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90000"/>
              </a:lnSpc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Teoría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3.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4. Formato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Bibliografía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</a:t>
            </a:r>
            <a:r>
              <a:rPr lang="es-ES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3"/>
          <a:stretch/>
        </p:blipFill>
        <p:spPr bwMode="auto">
          <a:xfrm>
            <a:off x="5888422" y="3266837"/>
            <a:ext cx="2572140" cy="2880104"/>
          </a:xfrm>
          <a:prstGeom prst="rect">
            <a:avLst/>
          </a:prstGeom>
          <a:noFill/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699766"/>
            <a:ext cx="8061755" cy="4393530"/>
          </a:xfrm>
          <a:prstGeom prst="rect">
            <a:avLst/>
          </a:prstGeom>
        </p:spPr>
      </p:pic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240B9426-9E09-C133-8F30-86ED0855DAEA}"/>
              </a:ext>
            </a:extLst>
          </p:cNvPr>
          <p:cNvSpPr txBox="1"/>
          <p:nvPr/>
        </p:nvSpPr>
        <p:spPr>
          <a:xfrm>
            <a:off x="1488480" y="5589240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0070C0"/>
                </a:solidFill>
              </a:rPr>
              <a:t>Ejemplos web</a:t>
            </a:r>
          </a:p>
        </p:txBody>
      </p:sp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/>
                <a:cs typeface="Courier New"/>
              </a:rPr>
              <a:t>return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ret</a:t>
            </a:r>
            <a:r>
              <a:rPr lang="es-ES" b="1" dirty="0">
                <a:latin typeface="Courier New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Etapa dentro del proceso de desarrollo de software</a:t>
            </a:r>
          </a:p>
          <a:p>
            <a:pPr lvl="1"/>
            <a:r>
              <a:rPr lang="es-ES"/>
              <a:t>Trascendental </a:t>
            </a:r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endParaRPr lang="es-ES">
              <a:solidFill>
                <a:srgbClr val="0070C0"/>
              </a:solidFill>
            </a:endParaRPr>
          </a:p>
          <a:p>
            <a:pPr lvl="1"/>
            <a:r>
              <a:rPr lang="es-ES">
                <a:solidFill>
                  <a:schemeClr val="accent4"/>
                </a:solidFill>
              </a:rPr>
              <a:t>Comprobación</a:t>
            </a:r>
            <a:r>
              <a:rPr lang="es-ES"/>
              <a:t> </a:t>
            </a:r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/>
              <a:t> del comportamiento de un programa</a:t>
            </a:r>
          </a:p>
          <a:p>
            <a:pPr lvl="2"/>
            <a:r>
              <a:rPr lang="es-ES"/>
              <a:t>Actualmente se solapa con las otras etapas</a:t>
            </a:r>
          </a:p>
          <a:p>
            <a:pPr lvl="1"/>
            <a:r>
              <a:rPr lang="es-ES"/>
              <a:t>Utilizaremos un Conjunto de </a:t>
            </a:r>
            <a:r>
              <a:rPr lang="es-ES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/>
              <a:t>Buscamos Errores de:</a:t>
            </a:r>
          </a:p>
          <a:p>
            <a:pPr lvl="2"/>
            <a:r>
              <a:rPr lang="es-ES"/>
              <a:t>Implementación, calidad o usabilidad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46457"/>
            <a:ext cx="7489044" cy="22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1" r="39177" b="2962"/>
          <a:stretch/>
        </p:blipFill>
        <p:spPr bwMode="auto">
          <a:xfrm>
            <a:off x="4182748" y="1427481"/>
            <a:ext cx="4594341" cy="467494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</a:t>
            </a:r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796136" y="5517232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F4264B66-A24D-5782-8941-F75E70BFC7E6}"/>
              </a:ext>
            </a:extLst>
          </p:cNvPr>
          <p:cNvGrpSpPr/>
          <p:nvPr/>
        </p:nvGrpSpPr>
        <p:grpSpPr>
          <a:xfrm>
            <a:off x="5763126" y="1540041"/>
            <a:ext cx="3033101" cy="4241452"/>
            <a:chOff x="5859379" y="2105525"/>
            <a:chExt cx="3033101" cy="4241452"/>
          </a:xfrm>
        </p:grpSpPr>
        <p:pic>
          <p:nvPicPr>
            <p:cNvPr id="6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A11F41BC-9602-AB6A-D8A2-EDE0CF8B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AAD736B-1C2C-B48F-ADBD-4FAE0C97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33530BF-C242-3FE6-74EF-A4A3298CF832}"/>
              </a:ext>
            </a:extLst>
          </p:cNvPr>
          <p:cNvGrpSpPr/>
          <p:nvPr/>
        </p:nvGrpSpPr>
        <p:grpSpPr>
          <a:xfrm>
            <a:off x="6007777" y="2338062"/>
            <a:ext cx="3033101" cy="4241452"/>
            <a:chOff x="5859379" y="2105525"/>
            <a:chExt cx="3033101" cy="4241452"/>
          </a:xfrm>
        </p:grpSpPr>
        <p:pic>
          <p:nvPicPr>
            <p:cNvPr id="8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2E345120-920F-6313-C373-D8184B9D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E4C6CE-F669-EEE6-C6D4-5E34EB9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pic>
        <p:nvPicPr>
          <p:cNvPr id="4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C2B1A5D-120B-D958-F987-20323F12E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83968" y="3372946"/>
            <a:ext cx="4176464" cy="3080389"/>
          </a:xfrm>
          <a:prstGeom prst="rect">
            <a:avLst/>
          </a:prstGeom>
          <a:noFill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0" descr="Diagrama&#10;&#10;Descripción generada automáticamente">
            <a:extLst>
              <a:ext uri="{FF2B5EF4-FFF2-40B4-BE49-F238E27FC236}">
                <a16:creationId xmlns:a16="http://schemas.microsoft.com/office/drawing/2014/main" id="{5BBB29E0-9E59-3DE2-D5E6-433865F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0471" y="808686"/>
            <a:ext cx="4176464" cy="30803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918A87EF-BFAD-D4F5-006A-76B360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1960" y="790121"/>
            <a:ext cx="4201633" cy="30989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8" y="4633309"/>
            <a:ext cx="5963728" cy="19120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86F10B-5102-55BB-1469-55C365484716}"/>
              </a:ext>
            </a:extLst>
          </p:cNvPr>
          <p:cNvSpPr txBox="1"/>
          <p:nvPr/>
        </p:nvSpPr>
        <p:spPr>
          <a:xfrm>
            <a:off x="174995" y="6167805"/>
            <a:ext cx="30243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solidFill>
                  <a:srgbClr val="0070C0"/>
                </a:solidFill>
                <a:highlight>
                  <a:srgbClr val="FFFF00"/>
                </a:highlight>
              </a:rPr>
              <a:t>Tarea 2 y 3</a:t>
            </a:r>
            <a:endParaRPr lang="es-ES" dirty="0">
              <a:solidFill>
                <a:srgbClr val="0070C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2"/>
            <a:r>
              <a:rPr lang="es-ES"/>
              <a:t>Se centra en los condicionales del código</a:t>
            </a:r>
          </a:p>
          <a:p>
            <a:pPr lvl="1"/>
            <a:r>
              <a:rPr lang="es-ES">
                <a:solidFill>
                  <a:schemeClr val="accent6">
                    <a:alpha val="46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99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3" y="925336"/>
            <a:ext cx="5234079" cy="4608512"/>
          </a:xfrm>
        </p:spPr>
        <p:txBody>
          <a:bodyPr/>
          <a:lstStyle/>
          <a:p>
            <a:pPr marL="285750" lvl="1"/>
            <a:r>
              <a:rPr lang="es-ES">
                <a:highlight>
                  <a:srgbClr val="FFFF00"/>
                </a:highlight>
              </a:rPr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¿Comprendemos el código? </a:t>
            </a:r>
            <a:r>
              <a:rPr lang="es-E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esAnyoBisiesto</a:t>
            </a:r>
            <a:r>
              <a:rPr lang="es-E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1F2E2DD-68C3-A2D8-E198-20B9E5B4A5FC}"/>
              </a:ext>
            </a:extLst>
          </p:cNvPr>
          <p:cNvGrpSpPr/>
          <p:nvPr/>
        </p:nvGrpSpPr>
        <p:grpSpPr>
          <a:xfrm>
            <a:off x="631486" y="2382480"/>
            <a:ext cx="7555018" cy="2093040"/>
            <a:chOff x="654342" y="2367200"/>
            <a:chExt cx="7555018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14:cNvPr>
                <p14:cNvContentPartPr/>
                <p14:nvPr/>
              </p14:nvContentPartPr>
              <p14:xfrm>
                <a:off x="5150800" y="2376360"/>
                <a:ext cx="360" cy="6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7800" y="231336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14:cNvPr>
                <p14:cNvContentPartPr/>
                <p14:nvPr/>
              </p14:nvContentPartPr>
              <p14:xfrm>
                <a:off x="5546800" y="3426840"/>
                <a:ext cx="360" cy="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3800" y="33638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14:cNvPr>
                <p14:cNvContentPartPr/>
                <p14:nvPr/>
              </p14:nvContentPartPr>
              <p14:xfrm>
                <a:off x="5994280" y="4434952"/>
                <a:ext cx="360" cy="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1280" y="437195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AC5636D-9BEA-C3C7-1AD6-1E213694ED2B}"/>
                </a:ext>
              </a:extLst>
            </p:cNvPr>
            <p:cNvGrpSpPr/>
            <p:nvPr/>
          </p:nvGrpSpPr>
          <p:grpSpPr>
            <a:xfrm>
              <a:off x="654342" y="2561054"/>
              <a:ext cx="4576632" cy="1568822"/>
              <a:chOff x="609599" y="2355312"/>
              <a:chExt cx="4576632" cy="1568822"/>
            </a:xfrm>
          </p:grpSpPr>
          <p:pic>
            <p:nvPicPr>
              <p:cNvPr id="5" name="Imagen 4" descr="Interfaz de usuario gráfica&#10;&#10;Descripción generada automáticamente">
                <a:extLst>
                  <a:ext uri="{FF2B5EF4-FFF2-40B4-BE49-F238E27FC236}">
                    <a16:creationId xmlns:a16="http://schemas.microsoft.com/office/drawing/2014/main" id="{5A8A9867-28E8-30A1-AAB6-94693A7A2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" y="2355312"/>
                <a:ext cx="4576632" cy="156882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14:cNvPr>
                  <p14:cNvContentPartPr/>
                  <p14:nvPr/>
                </p14:nvContentPartPr>
                <p14:xfrm>
                  <a:off x="1019204" y="2682200"/>
                  <a:ext cx="360" cy="36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26192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14:cNvPr>
                  <p14:cNvContentPartPr/>
                  <p14:nvPr/>
                </p14:nvContentPartPr>
                <p14:xfrm>
                  <a:off x="1019204" y="3118880"/>
                  <a:ext cx="360" cy="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05588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14:cNvPr>
                  <p14:cNvContentPartPr/>
                  <p14:nvPr/>
                </p14:nvContentPartPr>
                <p14:xfrm>
                  <a:off x="1019204" y="3504800"/>
                  <a:ext cx="360" cy="3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4418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14:cNvPr>
                <p14:cNvContentPartPr/>
                <p14:nvPr/>
              </p14:nvContentPartPr>
              <p14:xfrm>
                <a:off x="7131880" y="2367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80" y="230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14:cNvPr>
                <p14:cNvContentPartPr/>
                <p14:nvPr/>
              </p14:nvContentPartPr>
              <p14:xfrm>
                <a:off x="7812000" y="3418040"/>
                <a:ext cx="360" cy="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9000" y="335504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14:cNvPr>
                <p14:cNvContentPartPr/>
                <p14:nvPr/>
              </p14:nvContentPartPr>
              <p14:xfrm>
                <a:off x="8209000" y="4459880"/>
                <a:ext cx="36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6000" y="4396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03543"/>
              </p:ext>
            </p:extLst>
          </p:nvPr>
        </p:nvGraphicFramePr>
        <p:xfrm>
          <a:off x="1546683" y="4056164"/>
          <a:ext cx="2520280" cy="2308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4ABBEC-FDB8-9574-568F-F67B55305501}"/>
              </a:ext>
            </a:extLst>
          </p:cNvPr>
          <p:cNvCxnSpPr/>
          <p:nvPr/>
        </p:nvCxnSpPr>
        <p:spPr>
          <a:xfrm>
            <a:off x="3271381" y="592394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A18771-D654-594D-4F6A-C45CD52A12CC}"/>
              </a:ext>
            </a:extLst>
          </p:cNvPr>
          <p:cNvSpPr txBox="1"/>
          <p:nvPr/>
        </p:nvSpPr>
        <p:spPr>
          <a:xfrm>
            <a:off x="5994280" y="856161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6033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rca A+ en papel.  Dof muy superficial.">
            <a:extLst>
              <a:ext uri="{FF2B5EF4-FFF2-40B4-BE49-F238E27FC236}">
                <a16:creationId xmlns:a16="http://schemas.microsoft.com/office/drawing/2014/main" id="{AD336A6D-987C-4B99-A8BB-7FED97C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8" r="37376" b="649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BA4F5B3-6F3D-9E23-F28F-57BEF620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A. </a:t>
            </a:r>
            <a:r>
              <a:rPr lang="en-US" sz="4200" dirty="0" err="1"/>
              <a:t>Teoría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73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9742"/>
              </p:ext>
            </p:extLst>
          </p:nvPr>
        </p:nvGraphicFramePr>
        <p:xfrm>
          <a:off x="1665519" y="2411574"/>
          <a:ext cx="2330100" cy="402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020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6337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491850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17286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5201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F4689E53-4CFD-4542-B564-2F6C9FDCD905}"/>
              </a:ext>
            </a:extLst>
          </p:cNvPr>
          <p:cNvGrpSpPr/>
          <p:nvPr/>
        </p:nvGrpSpPr>
        <p:grpSpPr>
          <a:xfrm>
            <a:off x="5113840" y="2276872"/>
            <a:ext cx="3058560" cy="2093040"/>
            <a:chOff x="5113840" y="2276872"/>
            <a:chExt cx="3058560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14:cNvPr>
                <p14:cNvContentPartPr/>
                <p14:nvPr/>
              </p14:nvContentPartPr>
              <p14:xfrm>
                <a:off x="5113840" y="2286032"/>
                <a:ext cx="36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0840" y="222303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14:cNvPr>
                <p14:cNvContentPartPr/>
                <p14:nvPr/>
              </p14:nvContentPartPr>
              <p14:xfrm>
                <a:off x="5509840" y="3336512"/>
                <a:ext cx="360" cy="2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6840" y="327351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14:cNvPr>
                <p14:cNvContentPartPr/>
                <p14:nvPr/>
              </p14:nvContentPartPr>
              <p14:xfrm>
                <a:off x="5957320" y="4344624"/>
                <a:ext cx="360" cy="2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4320" y="4281624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14:cNvPr>
                <p14:cNvContentPartPr/>
                <p14:nvPr/>
              </p14:nvContentPartPr>
              <p14:xfrm>
                <a:off x="7094920" y="2276872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920" y="22138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14:cNvPr>
                <p14:cNvContentPartPr/>
                <p14:nvPr/>
              </p14:nvContentPartPr>
              <p14:xfrm>
                <a:off x="7775040" y="3327712"/>
                <a:ext cx="360" cy="6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2040" y="326471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14:cNvPr>
                <p14:cNvContentPartPr/>
                <p14:nvPr/>
              </p14:nvContentPartPr>
              <p14:xfrm>
                <a:off x="8172040" y="4369552"/>
                <a:ext cx="360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040" y="43065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n 18" descr="Tabla, Calendario&#10;&#10;Descripción generada automáticamente">
            <a:extLst>
              <a:ext uri="{FF2B5EF4-FFF2-40B4-BE49-F238E27FC236}">
                <a16:creationId xmlns:a16="http://schemas.microsoft.com/office/drawing/2014/main" id="{07556A60-11A6-1503-1E5A-7452DE6F2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365" y="1934641"/>
            <a:ext cx="3240043" cy="384084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ECE7EBC-93CD-B2D6-22DE-A500AE4685E5}"/>
              </a:ext>
            </a:extLst>
          </p:cNvPr>
          <p:cNvCxnSpPr>
            <a:cxnSpLocks/>
          </p:cNvCxnSpPr>
          <p:nvPr/>
        </p:nvCxnSpPr>
        <p:spPr>
          <a:xfrm>
            <a:off x="4139952" y="3789040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A32D2B-2811-6EAA-4F0A-6A58D3C0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1" y="4288149"/>
            <a:ext cx="3312369" cy="2249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 dirty="0"/>
              <a:t>Prueba de condición</a:t>
            </a:r>
          </a:p>
          <a:p>
            <a:pPr marL="447675" lvl="2"/>
            <a:r>
              <a:rPr lang="es-ES" dirty="0"/>
              <a:t>Escribimos la tabla de verdad</a:t>
            </a:r>
          </a:p>
          <a:p>
            <a:pPr marL="447675" lvl="2"/>
            <a:r>
              <a:rPr lang="es-ES" dirty="0"/>
              <a:t>Simplificamos la tabla </a:t>
            </a:r>
            <a:r>
              <a:rPr lang="es-ES" b="1" i="1" dirty="0">
                <a:solidFill>
                  <a:srgbClr val="FF0000"/>
                </a:solidFill>
              </a:rPr>
              <a:t>(SI ES POSIBLE)</a:t>
            </a:r>
          </a:p>
        </p:txBody>
      </p:sp>
      <p:graphicFrame>
        <p:nvGraphicFramePr>
          <p:cNvPr id="10" name="Tabla 23">
            <a:extLst>
              <a:ext uri="{FF2B5EF4-FFF2-40B4-BE49-F238E27FC236}">
                <a16:creationId xmlns:a16="http://schemas.microsoft.com/office/drawing/2014/main" id="{65D03F8F-409A-2238-DD07-753F25BA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6172"/>
              </p:ext>
            </p:extLst>
          </p:nvPr>
        </p:nvGraphicFramePr>
        <p:xfrm>
          <a:off x="4542904" y="1227928"/>
          <a:ext cx="2909415" cy="263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883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pic>
        <p:nvPicPr>
          <p:cNvPr id="11" name="Imagen 10" descr="Tabla, Calendario&#10;&#10;Descripción generada automáticamente">
            <a:extLst>
              <a:ext uri="{FF2B5EF4-FFF2-40B4-BE49-F238E27FC236}">
                <a16:creationId xmlns:a16="http://schemas.microsoft.com/office/drawing/2014/main" id="{BB51C991-3233-4C7A-404B-5B67881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92297"/>
            <a:ext cx="3506586" cy="415681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31315FC-3373-B7E7-DF58-7196F9EC3765}"/>
              </a:ext>
            </a:extLst>
          </p:cNvPr>
          <p:cNvCxnSpPr/>
          <p:nvPr/>
        </p:nvCxnSpPr>
        <p:spPr>
          <a:xfrm>
            <a:off x="6156176" y="383655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73196CE-47FE-C76E-905F-D5D006A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3265"/>
              </p:ext>
            </p:extLst>
          </p:nvPr>
        </p:nvGraphicFramePr>
        <p:xfrm>
          <a:off x="755576" y="3717032"/>
          <a:ext cx="4608512" cy="26095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34744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218808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ID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Datos</a:t>
                      </a:r>
                      <a:endParaRPr lang="es-ES" sz="11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B05303-76B4-8E89-4250-F0FF27B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59012"/>
            <a:ext cx="3627423" cy="461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A03C6-9A3F-BBAE-E7C5-F8F1CCB4D0DE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A2 </a:t>
            </a:r>
            <a:r>
              <a:rPr lang="es-ES" sz="2200" dirty="0" err="1">
                <a:solidFill>
                  <a:srgbClr val="0070C0"/>
                </a:solidFill>
              </a:rPr>
              <a:t>num</a:t>
            </a:r>
            <a:r>
              <a:rPr lang="es-ES" sz="2200" dirty="0">
                <a:solidFill>
                  <a:srgbClr val="0070C0"/>
                </a:solidFill>
              </a:rPr>
              <a:t> &gt; 10, </a:t>
            </a:r>
            <a:r>
              <a:rPr lang="es-ES" sz="2200" dirty="0" err="1">
                <a:solidFill>
                  <a:srgbClr val="0070C0"/>
                </a:solidFill>
              </a:rPr>
              <a:t>abc</a:t>
            </a:r>
            <a:r>
              <a:rPr lang="es-ES" sz="2200" dirty="0">
                <a:solidFill>
                  <a:srgbClr val="0070C0"/>
                </a:solidFill>
              </a:rPr>
              <a:t>, bisiesto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4E3DA2-A769-4066-38FF-3B8E9403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1" y="1343679"/>
            <a:ext cx="3312369" cy="2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7446050" cy="47525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 centran en el funcionamiento interno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/>
              <a:t>Ensayos de bucle</a:t>
            </a:r>
          </a:p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lvl="2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580112" y="999091"/>
            <a:ext cx="3240361" cy="15871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F341E-E461-784C-6609-561DE8815072}"/>
              </a:ext>
            </a:extLst>
          </p:cNvPr>
          <p:cNvSpPr/>
          <p:nvPr/>
        </p:nvSpPr>
        <p:spPr>
          <a:xfrm rot="21023184">
            <a:off x="5067509" y="4254678"/>
            <a:ext cx="3667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Solo teoría</a:t>
            </a:r>
          </a:p>
        </p:txBody>
      </p:sp>
    </p:spTree>
    <p:extLst>
      <p:ext uri="{BB962C8B-B14F-4D97-AF65-F5344CB8AC3E}">
        <p14:creationId xmlns:p14="http://schemas.microsoft.com/office/powerpoint/2010/main" val="268718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"/>
          <a:stretch/>
        </p:blipFill>
        <p:spPr>
          <a:xfrm>
            <a:off x="3885851" y="1988840"/>
            <a:ext cx="4862613" cy="3960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208912" cy="5525536"/>
          </a:xfrm>
        </p:spPr>
        <p:txBody>
          <a:bodyPr>
            <a:normAutofit/>
          </a:bodyPr>
          <a:lstStyle/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marL="1371600" marR="1165225" lvl="3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s-ES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hace este código? 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(divisor 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NO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9332DA7-1F84-8501-AF2A-8E009DD29FC1}"/>
              </a:ext>
            </a:extLst>
          </p:cNvPr>
          <p:cNvCxnSpPr>
            <a:cxnSpLocks/>
          </p:cNvCxnSpPr>
          <p:nvPr/>
        </p:nvCxnSpPr>
        <p:spPr>
          <a:xfrm>
            <a:off x="2339752" y="3501008"/>
            <a:ext cx="1224136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53200CA-9467-79BE-C601-0921562E5460}"/>
              </a:ext>
            </a:extLst>
          </p:cNvPr>
          <p:cNvCxnSpPr>
            <a:cxnSpLocks/>
          </p:cNvCxnSpPr>
          <p:nvPr/>
        </p:nvCxnSpPr>
        <p:spPr>
          <a:xfrm flipH="1">
            <a:off x="3059832" y="5301208"/>
            <a:ext cx="1008112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para conseguir: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b="1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5"/>
          <a:stretch/>
        </p:blipFill>
        <p:spPr>
          <a:xfrm>
            <a:off x="4235039" y="1268760"/>
            <a:ext cx="4801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4C0F85-E3A8-14C8-BC1F-50EF4D93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46" y="2931368"/>
            <a:ext cx="6026150" cy="381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8600" y="90872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751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FEF51-9DA2-D5A8-22AD-54C82AC9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B2. Pruebas de caja negra</a:t>
            </a:r>
          </a:p>
        </p:txBody>
      </p:sp>
      <p:pic>
        <p:nvPicPr>
          <p:cNvPr id="4" name="Imagen 3" descr="Los números de los cubos de matemáticas aprenden el concepto de la escuela de la educación">
            <a:extLst>
              <a:ext uri="{FF2B5EF4-FFF2-40B4-BE49-F238E27FC236}">
                <a16:creationId xmlns:a16="http://schemas.microsoft.com/office/drawing/2014/main" id="{441C4DAC-7191-48E6-A5C0-6635586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7" b="6602"/>
          <a:stretch/>
        </p:blipFill>
        <p:spPr>
          <a:xfrm>
            <a:off x="739476" y="609600"/>
            <a:ext cx="6216024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27826"/>
            <a:ext cx="3429854" cy="1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AB3F06-BA2D-1E16-813E-A64ADED79B51}"/>
              </a:ext>
            </a:extLst>
          </p:cNvPr>
          <p:cNvSpPr/>
          <p:nvPr/>
        </p:nvSpPr>
        <p:spPr>
          <a:xfrm>
            <a:off x="2568240" y="1079611"/>
            <a:ext cx="6264696" cy="5058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tecedentes del concepto de la palabra política.">
            <a:extLst>
              <a:ext uri="{FF2B5EF4-FFF2-40B4-BE49-F238E27FC236}">
                <a16:creationId xmlns:a16="http://schemas.microsoft.com/office/drawing/2014/main" id="{4037F620-FBAB-4D77-8F07-7B5A729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6" r="11531" b="909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BE811A-010E-E14A-9E04-99A7F3A30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8449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Vídeos</a:t>
            </a:r>
          </a:p>
          <a:p>
            <a:pPr lvl="1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 dirty="0"/>
              <a:t> de las pruebas</a:t>
            </a:r>
          </a:p>
          <a:p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 dirty="0"/>
              <a:t> Nacho Iborra</a:t>
            </a:r>
          </a:p>
          <a:p>
            <a:r>
              <a:rPr lang="es-E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Apuntes DAW a </a:t>
            </a:r>
            <a:r>
              <a:rPr lang="es-ES" dirty="0">
                <a:solidFill>
                  <a:srgbClr val="0070C0"/>
                </a:solidFill>
                <a:hlinkClick r:id="rId5"/>
              </a:rPr>
              <a:t>distancia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Pruebas </a:t>
            </a:r>
            <a:r>
              <a:rPr lang="es-ES" dirty="0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s-ES" dirty="0">
                <a:solidFill>
                  <a:srgbClr val="0070C0"/>
                </a:solidFill>
                <a:hlinkClick r:id="rId7"/>
              </a:rPr>
              <a:t>otro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4"/>
              </a:rPr>
              <a:t>https://emanchado.github.io/camino-mejor-programador/html/ch09</a:t>
            </a:r>
            <a:r>
              <a:rPr lang="es-ES">
                <a:solidFill>
                  <a:srgbClr val="0070C0"/>
                </a:solidFill>
                <a:hlinkClick r:id="rId14"/>
              </a:rPr>
              <a:t>.html</a:t>
            </a:r>
            <a:r>
              <a:rPr lang="es-ES">
                <a:solidFill>
                  <a:srgbClr val="0070C0"/>
                </a:solidFill>
              </a:rPr>
              <a:t> 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54DDC3-6BA5-D153-2CB9-D48DA22A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Objetivos</a:t>
            </a:r>
            <a:r>
              <a:rPr lang="en-US" sz="4200" dirty="0"/>
              <a:t> y </a:t>
            </a:r>
            <a:r>
              <a:rPr lang="en-US" sz="4200" dirty="0" err="1"/>
              <a:t>principios</a:t>
            </a:r>
            <a:endParaRPr lang="en-US" sz="4200" dirty="0"/>
          </a:p>
        </p:txBody>
      </p:sp>
      <p:pic>
        <p:nvPicPr>
          <p:cNvPr id="5" name="Imagen 4" descr="Flechas atravesando notas">
            <a:extLst>
              <a:ext uri="{FF2B5EF4-FFF2-40B4-BE49-F238E27FC236}">
                <a16:creationId xmlns:a16="http://schemas.microsoft.com/office/drawing/2014/main" id="{5B514135-1BAE-997C-0EC0-C02F464E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" y="779634"/>
            <a:ext cx="5709920" cy="3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40" y="-94089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>
                <a:solidFill>
                  <a:schemeClr val="accent5"/>
                </a:solidFill>
              </a:rPr>
              <a:t>comunicación</a:t>
            </a:r>
            <a:r>
              <a:rPr lang="es-ES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>
                <a:solidFill>
                  <a:schemeClr val="accent5"/>
                </a:solidFill>
              </a:rPr>
              <a:t>reflexión</a:t>
            </a:r>
            <a:r>
              <a:rPr lang="es-ES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3566</TotalTime>
  <Words>4050</Words>
  <Application>Microsoft Office PowerPoint</Application>
  <PresentationFormat>Presentación en pantalla (4:3)</PresentationFormat>
  <Paragraphs>768</Paragraphs>
  <Slides>66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67" baseType="lpstr">
      <vt:lpstr>ED</vt:lpstr>
      <vt:lpstr>06 DISEÑO DE PRUEBAS</vt:lpstr>
      <vt:lpstr>RA 3 VERIFICA EL FUNCIONAMIENTO DISEÑANDO Y REALIZANDO PRUEBAS</vt:lpstr>
      <vt:lpstr>Presentación de PowerPoint</vt:lpstr>
      <vt:lpstr>INTRODUCCIÓN</vt:lpstr>
      <vt:lpstr>A. Teoría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38</cp:revision>
  <dcterms:modified xsi:type="dcterms:W3CDTF">2025-03-24T19:04:31Z</dcterms:modified>
</cp:coreProperties>
</file>